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3"/>
  </p:notesMasterIdLst>
  <p:sldIdLst>
    <p:sldId id="257" r:id="rId3"/>
    <p:sldId id="330" r:id="rId4"/>
    <p:sldId id="331" r:id="rId5"/>
    <p:sldId id="332" r:id="rId6"/>
    <p:sldId id="340" r:id="rId7"/>
    <p:sldId id="341" r:id="rId8"/>
    <p:sldId id="313" r:id="rId9"/>
    <p:sldId id="316" r:id="rId10"/>
    <p:sldId id="338" r:id="rId11"/>
    <p:sldId id="339" r:id="rId12"/>
    <p:sldId id="327" r:id="rId13"/>
    <p:sldId id="342" r:id="rId14"/>
    <p:sldId id="335" r:id="rId15"/>
    <p:sldId id="329" r:id="rId16"/>
    <p:sldId id="320" r:id="rId17"/>
    <p:sldId id="321" r:id="rId18"/>
    <p:sldId id="322" r:id="rId19"/>
    <p:sldId id="323" r:id="rId20"/>
    <p:sldId id="314" r:id="rId21"/>
    <p:sldId id="324" r:id="rId22"/>
  </p:sldIdLst>
  <p:sldSz cx="9906000" cy="6858000" type="A4"/>
  <p:notesSz cx="6669088" cy="992822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FF00"/>
    <a:srgbClr val="0000FF"/>
    <a:srgbClr val="372929"/>
    <a:srgbClr val="2323E3"/>
    <a:srgbClr val="FFCC00"/>
    <a:srgbClr val="9966FF"/>
    <a:srgbClr val="9933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8243" autoAdjust="0"/>
  </p:normalViewPr>
  <p:slideViewPr>
    <p:cSldViewPr>
      <p:cViewPr>
        <p:scale>
          <a:sx n="100" d="100"/>
          <a:sy n="100" d="100"/>
        </p:scale>
        <p:origin x="-324" y="-72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18.09.2018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4190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967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9801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627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6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94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7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2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39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9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47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78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4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89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41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0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1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2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51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/>
              <a:pPr>
                <a:defRPr/>
              </a:pPr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2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14BBEB1-D343-4996-AB0C-DCE6FB9C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18.09.2018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9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524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КАЗЕННОЕ ОБРАЗОВАТЕЛЬНОЕ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«КУФИНСКАЯ СРЕДНЯЯ ОБЩЕОБРАЗОВАТЕЛЬНАЯ ШКОЛА»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368700 РД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Рутульской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 с.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Куфа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8671"/>
            <a:ext cx="357520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отработку: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__Исаев Г. И.____________________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1600" dirty="0"/>
              <a:t>ПЛАН-СХЕМА</a:t>
            </a:r>
          </a:p>
          <a:p>
            <a:pPr marL="0" indent="0" algn="ctr">
              <a:buNone/>
            </a:pPr>
            <a:r>
              <a:rPr lang="ru-RU" sz="1600" dirty="0"/>
              <a:t>подъездных путей к </a:t>
            </a:r>
            <a:r>
              <a:rPr lang="ru-RU" sz="1600" dirty="0" err="1"/>
              <a:t>Куфинской</a:t>
            </a:r>
            <a:r>
              <a:rPr lang="ru-RU" sz="1600" dirty="0"/>
              <a:t> СОШ</a:t>
            </a:r>
          </a:p>
          <a:p>
            <a:pPr algn="ctr"/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428" y="890904"/>
            <a:ext cx="6857143" cy="507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56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9486800" flipV="1">
            <a:off x="3401581" y="3280295"/>
            <a:ext cx="4248472" cy="179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Среднеобразоватеьная</a:t>
            </a:r>
            <a:r>
              <a:rPr lang="ru-RU" dirty="0" smtClean="0"/>
              <a:t> </a:t>
            </a:r>
            <a:r>
              <a:rPr lang="ru-RU" dirty="0"/>
              <a:t>школа № 1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42" y="1167094"/>
            <a:ext cx="6885715" cy="46381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9302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313040" cy="40050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6" y="4005063"/>
            <a:ext cx="9893624" cy="28529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040" y="0"/>
            <a:ext cx="4592960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75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0" t="11905" r="12380" b="7440"/>
          <a:stretch/>
        </p:blipFill>
        <p:spPr bwMode="auto">
          <a:xfrm>
            <a:off x="0" y="906009"/>
            <a:ext cx="9906000" cy="595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8744" y="2060848"/>
            <a:ext cx="42484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Куфинская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СОШ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704" y="2060849"/>
            <a:ext cx="5616624" cy="324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92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 rot="5400000">
            <a:off x="49894" y="2414328"/>
            <a:ext cx="5328594" cy="2893441"/>
            <a:chOff x="2513013" y="3216275"/>
            <a:chExt cx="7945437" cy="438785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21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pic>
        <p:nvPicPr>
          <p:cNvPr id="12" name="Рисунок 11" descr="001.jpg"/>
          <p:cNvPicPr>
            <a:picLocks noChangeAspect="1"/>
          </p:cNvPicPr>
          <p:nvPr/>
        </p:nvPicPr>
        <p:blipFill rotWithShape="1">
          <a:blip r:embed="rId2" cstate="print"/>
          <a:srcRect l="6821" t="3848" r="5751"/>
          <a:stretch/>
        </p:blipFill>
        <p:spPr>
          <a:xfrm>
            <a:off x="4680377" y="1198299"/>
            <a:ext cx="4171883" cy="52795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33376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713868"/>
              </p:ext>
            </p:extLst>
          </p:nvPr>
        </p:nvGraphicFramePr>
        <p:xfrm>
          <a:off x="93665" y="998538"/>
          <a:ext cx="9720263" cy="5795962"/>
        </p:xfrm>
        <a:graphic>
          <a:graphicData uri="http://schemas.openxmlformats.org/drawingml/2006/table">
            <a:tbl>
              <a:tblPr/>
              <a:tblGrid>
                <a:gridCol w="610865"/>
                <a:gridCol w="5692928"/>
                <a:gridCol w="3416470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Всего: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 , из них детей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-28,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Всего: 1 чел, из них детей- 0, работников-1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15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Есть, под склад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Куфинская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274009"/>
              </p:ext>
            </p:extLst>
          </p:nvPr>
        </p:nvGraphicFramePr>
        <p:xfrm>
          <a:off x="96097" y="999399"/>
          <a:ext cx="9713460" cy="5765920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уфинская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386614"/>
              </p:ext>
            </p:extLst>
          </p:nvPr>
        </p:nvGraphicFramePr>
        <p:xfrm>
          <a:off x="71946" y="987912"/>
          <a:ext cx="9753323" cy="5810553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- 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Куфинская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348"/>
              </p:ext>
            </p:extLst>
          </p:nvPr>
        </p:nvGraphicFramePr>
        <p:xfrm>
          <a:off x="63852" y="989347"/>
          <a:ext cx="9777600" cy="2486518"/>
        </p:xfrm>
        <a:graphic>
          <a:graphicData uri="http://schemas.openxmlformats.org/drawingml/2006/table">
            <a:tbl>
              <a:tblPr/>
              <a:tblGrid>
                <a:gridCol w="610356"/>
                <a:gridCol w="5686584"/>
                <a:gridCol w="3480660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бассейна возле речки:  расстояние 20 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5».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 и передается в ПЧ-15.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Куфинская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538721"/>
              </p:ext>
            </p:extLst>
          </p:nvPr>
        </p:nvGraphicFramePr>
        <p:xfrm>
          <a:off x="128590" y="1021717"/>
          <a:ext cx="9648825" cy="4325941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3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02.09.2018 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(Плановая)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Рутульскому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району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Куфинская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согласования)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8612" y="1268413"/>
            <a:ext cx="4264348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 по ГО и ЧС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МР «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Рутульский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________  ___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__________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м.п.   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48451" y="1268412"/>
            <a:ext cx="2928937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УТВЕРЖДАЮ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Джабаев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Ю.Т.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м.п.    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0749" y="5332413"/>
            <a:ext cx="2928938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Республики Дагестан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Ф.И.О.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» 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м.п.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3785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2.jpg"/>
          <p:cNvPicPr>
            <a:picLocks noChangeAspect="1"/>
          </p:cNvPicPr>
          <p:nvPr/>
        </p:nvPicPr>
        <p:blipFill rotWithShape="1">
          <a:blip r:embed="rId2" cstate="print"/>
          <a:srcRect l="4375" t="6751" r="4653" b="6618"/>
          <a:stretch/>
        </p:blipFill>
        <p:spPr>
          <a:xfrm>
            <a:off x="133471" y="942295"/>
            <a:ext cx="4680521" cy="5873371"/>
          </a:xfrm>
          <a:prstGeom prst="rect">
            <a:avLst/>
          </a:prstGeom>
        </p:spPr>
      </p:pic>
      <p:pic>
        <p:nvPicPr>
          <p:cNvPr id="5" name="Рисунок 4" descr="003.jpg"/>
          <p:cNvPicPr>
            <a:picLocks noChangeAspect="1"/>
          </p:cNvPicPr>
          <p:nvPr/>
        </p:nvPicPr>
        <p:blipFill rotWithShape="1">
          <a:blip r:embed="rId3" cstate="print"/>
          <a:srcRect l="6755" t="4597" r="12306" b="12948"/>
          <a:stretch/>
        </p:blipFill>
        <p:spPr>
          <a:xfrm>
            <a:off x="5008721" y="1094974"/>
            <a:ext cx="4651357" cy="5677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Куфинская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8315"/>
              </p:ext>
            </p:extLst>
          </p:nvPr>
        </p:nvGraphicFramePr>
        <p:xfrm>
          <a:off x="236578" y="1124744"/>
          <a:ext cx="9468950" cy="31799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13407"/>
                <a:gridCol w="655543"/>
              </a:tblGrid>
              <a:tr h="50674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35770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7-10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Лист учета проверки надзорными органами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6168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0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620688"/>
            <a:ext cx="9906000" cy="5760640"/>
          </a:xfrm>
          <a:prstGeom prst="rect">
            <a:avLst/>
          </a:prstGeom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6576" y="213285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Школа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73280" y="4654533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FF00"/>
                </a:solidFill>
              </a:rPr>
              <a:t>Пожарная часть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85048" y="583624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ЦРБ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9043" y="4946920"/>
            <a:ext cx="1116124" cy="3693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Полиция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14" name="Прямая со стрелкой 13"/>
          <p:cNvCxnSpPr>
            <a:stCxn id="9" idx="0"/>
          </p:cNvCxnSpPr>
          <p:nvPr/>
        </p:nvCxnSpPr>
        <p:spPr>
          <a:xfrm flipH="1" flipV="1">
            <a:off x="1791562" y="2132856"/>
            <a:ext cx="4061538" cy="3703386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4" idx="0"/>
            <a:endCxn id="12" idx="0"/>
          </p:cNvCxnSpPr>
          <p:nvPr/>
        </p:nvCxnSpPr>
        <p:spPr>
          <a:xfrm>
            <a:off x="1820652" y="2132856"/>
            <a:ext cx="4096453" cy="2814064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000672" y="2132856"/>
            <a:ext cx="6048672" cy="3106452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025008" y="3354650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FF00"/>
                </a:solidFill>
              </a:rPr>
              <a:t>9 км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92960" y="3984549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FF00"/>
                </a:solidFill>
              </a:rPr>
              <a:t>7 км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96816" y="415382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FF00"/>
                </a:solidFill>
              </a:rPr>
              <a:t>7,5 км</a:t>
            </a:r>
            <a:endParaRPr lang="ru-RU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8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1232" y="3861048"/>
            <a:ext cx="4032448" cy="778098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FF00"/>
                </a:solidFill>
              </a:rPr>
              <a:t>Школа</a:t>
            </a:r>
            <a:endParaRPr lang="ru-RU" sz="1800" dirty="0">
              <a:solidFill>
                <a:srgbClr val="FFFF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8553400" y="4365104"/>
            <a:ext cx="432048" cy="648072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43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2"/>
            <a:ext cx="9906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8944" y="3789040"/>
            <a:ext cx="2218656" cy="350912"/>
          </a:xfrm>
        </p:spPr>
        <p:txBody>
          <a:bodyPr>
            <a:noAutofit/>
          </a:bodyPr>
          <a:lstStyle/>
          <a:p>
            <a:r>
              <a:rPr lang="ru-RU" sz="3200" dirty="0" smtClean="0"/>
              <a:t>	</a:t>
            </a:r>
            <a:r>
              <a:rPr lang="ru-RU" sz="2000" dirty="0" smtClean="0">
                <a:solidFill>
                  <a:srgbClr val="FFFF00"/>
                </a:solidFill>
              </a:rPr>
              <a:t>Школа</a:t>
            </a:r>
            <a:endParaRPr lang="ru-RU" sz="2000" dirty="0">
              <a:solidFill>
                <a:srgbClr val="FFFF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5241032" y="4149080"/>
            <a:ext cx="648072" cy="864096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1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" t="7400" r="6758" b="10313"/>
          <a:stretch/>
        </p:blipFill>
        <p:spPr bwMode="auto">
          <a:xfrm>
            <a:off x="6153" y="906464"/>
            <a:ext cx="9899848" cy="563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550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237481"/>
              </p:ext>
            </p:extLst>
          </p:nvPr>
        </p:nvGraphicFramePr>
        <p:xfrm>
          <a:off x="-1" y="5877273"/>
          <a:ext cx="9896857" cy="972824"/>
        </p:xfrm>
        <a:graphic>
          <a:graphicData uri="http://schemas.openxmlformats.org/drawingml/2006/table">
            <a:tbl>
              <a:tblPr/>
              <a:tblGrid>
                <a:gridCol w="879720"/>
                <a:gridCol w="879720"/>
                <a:gridCol w="813392"/>
                <a:gridCol w="616153"/>
                <a:gridCol w="1085688"/>
                <a:gridCol w="907649"/>
                <a:gridCol w="1745477"/>
                <a:gridCol w="1741986"/>
                <a:gridCol w="1227072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постр-ки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1956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3,20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34,1х27,8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947,9 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11/59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11/2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64" name="Picture 76"/>
          <p:cNvPicPr>
            <a:picLocks noChangeAspect="1" noChangeArrowheads="1"/>
          </p:cNvPicPr>
          <p:nvPr/>
        </p:nvPicPr>
        <p:blipFill>
          <a:blip r:embed="rId3" cstate="print"/>
          <a:srcRect l="15893" t="30143" r="7321" b="17000"/>
          <a:stretch>
            <a:fillRect/>
          </a:stretch>
        </p:blipFill>
        <p:spPr bwMode="auto">
          <a:xfrm>
            <a:off x="5701" y="919745"/>
            <a:ext cx="114517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cxnSp>
        <p:nvCxnSpPr>
          <p:cNvPr id="67" name="Прямая со стрелкой 66"/>
          <p:cNvCxnSpPr>
            <a:endCxn id="70" idx="1"/>
          </p:cNvCxnSpPr>
          <p:nvPr/>
        </p:nvCxnSpPr>
        <p:spPr>
          <a:xfrm>
            <a:off x="5817096" y="3429000"/>
            <a:ext cx="3024382" cy="95198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68" name="Freeform 62"/>
          <p:cNvSpPr>
            <a:spLocks/>
          </p:cNvSpPr>
          <p:nvPr/>
        </p:nvSpPr>
        <p:spPr bwMode="auto">
          <a:xfrm>
            <a:off x="8834449" y="3948932"/>
            <a:ext cx="432049" cy="241687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>
              <a:defRPr/>
            </a:pPr>
            <a:endParaRPr lang="ru-RU" sz="21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8831782" y="3974377"/>
            <a:ext cx="434716" cy="19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35324" rIns="0" bIns="35324" anchor="ctr">
            <a:spAutoFit/>
          </a:bodyPr>
          <a:lstStyle/>
          <a:p>
            <a:pPr algn="ctr" defTabSz="709613" eaLnBrk="0" hangingPunct="0">
              <a:defRPr/>
            </a:pP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 </a:t>
            </a:r>
            <a:r>
              <a:rPr lang="ru-RU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</a:t>
            </a:r>
            <a:endParaRPr lang="ru-RU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Line 58"/>
          <p:cNvSpPr>
            <a:spLocks noChangeShapeType="1"/>
          </p:cNvSpPr>
          <p:nvPr/>
        </p:nvSpPr>
        <p:spPr bwMode="auto">
          <a:xfrm>
            <a:off x="8841477" y="3940994"/>
            <a:ext cx="0" cy="439986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113240" y="3833837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20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36"/>
          <p:cNvSpPr txBox="1">
            <a:spLocks noChangeArrowheads="1"/>
          </p:cNvSpPr>
          <p:nvPr/>
        </p:nvSpPr>
        <p:spPr bwMode="auto">
          <a:xfrm>
            <a:off x="277758" y="2841028"/>
            <a:ext cx="3392876" cy="1668092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square" lIns="127954" tIns="63980" rIns="127954" bIns="63980">
            <a:spAutoFit/>
          </a:bodyPr>
          <a:lstStyle>
            <a:defPPr>
              <a:defRPr lang="ru-RU"/>
            </a:defPPr>
            <a:lvl1pPr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3500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7635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16113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555875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площадь территории –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3,46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км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количество проживающего населения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 6103  чел. </a:t>
            </a:r>
          </a:p>
          <a:p>
            <a:pPr lvl="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(из них детей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1526) 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количество домов –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1221 (из них нежилых 0);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социально-значимых объектов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6;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котельных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0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детский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сад 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школы –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" name="Picture 16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077" y="4813774"/>
            <a:ext cx="405347" cy="329425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7602743" y="4733083"/>
            <a:ext cx="2030777" cy="856157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ПЧ-15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м-р в/с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Шамсутдинов Акай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Шапиевич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: 8(929)279-66-66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диспетчерская – 8(87234)2-13-78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8(8722)55-15-15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787288" y="4813774"/>
            <a:ext cx="3019058" cy="893944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Начальник РОВД по Кизилюртовскому району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Шейхмагомедов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Ш.А.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моб:8(928)947-25-37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раб:8(87234)3-10-11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Дежурная часть – 8(87234)3-10-11</a:t>
            </a:r>
          </a:p>
        </p:txBody>
      </p:sp>
      <p:grpSp>
        <p:nvGrpSpPr>
          <p:cNvPr id="76" name="Group 53"/>
          <p:cNvGrpSpPr>
            <a:grpSpLocks/>
          </p:cNvGrpSpPr>
          <p:nvPr/>
        </p:nvGrpSpPr>
        <p:grpSpPr bwMode="auto">
          <a:xfrm>
            <a:off x="6105128" y="2103685"/>
            <a:ext cx="499768" cy="262255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77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500</a:t>
              </a:r>
              <a:endParaRPr lang="ru-RU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79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1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6905447" y="1273412"/>
            <a:ext cx="2671941" cy="1174896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558800"/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 «</a:t>
            </a:r>
            <a:r>
              <a:rPr lang="ru-RU" sz="10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Кизилюртовская</a:t>
            </a:r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ЦРБ» (БСМП) </a:t>
            </a: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368122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 г. Кизилюрт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Аскерханова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– Гаджиев М.Э.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558800"/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раб:8(87234)2-24-12</a:t>
            </a: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моб:8(961)406-77-77</a:t>
            </a:r>
          </a:p>
          <a:p>
            <a:pPr algn="ctr" defTabSz="558800"/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 приемного </a:t>
            </a:r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отделения</a:t>
            </a:r>
          </a:p>
          <a:p>
            <a:pPr lvl="0" algn="ctr" defTabSz="558800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8(87234)3-29-83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817096" y="2420888"/>
            <a:ext cx="507890" cy="1008112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6" name="Прямая со стрелкой 35"/>
          <p:cNvCxnSpPr>
            <a:stCxn id="73" idx="0"/>
          </p:cNvCxnSpPr>
          <p:nvPr/>
        </p:nvCxnSpPr>
        <p:spPr>
          <a:xfrm flipV="1">
            <a:off x="5158751" y="3429002"/>
            <a:ext cx="658345" cy="1384772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41" name="Прямоугольник 40"/>
          <p:cNvSpPr/>
          <p:nvPr/>
        </p:nvSpPr>
        <p:spPr>
          <a:xfrm>
            <a:off x="5810535" y="2740326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20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201448" y="3940994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20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149"/>
          <p:cNvGrpSpPr>
            <a:grpSpLocks/>
          </p:cNvGrpSpPr>
          <p:nvPr/>
        </p:nvGrpSpPr>
        <p:grpSpPr bwMode="auto">
          <a:xfrm>
            <a:off x="5432144" y="3255357"/>
            <a:ext cx="363603" cy="196998"/>
            <a:chOff x="2018" y="2750"/>
            <a:chExt cx="361" cy="309"/>
          </a:xfrm>
        </p:grpSpPr>
        <p:sp>
          <p:nvSpPr>
            <p:cNvPr id="28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51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52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2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3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4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5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6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7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8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9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0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1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2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3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4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5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6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7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8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9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20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21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901917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Куфинская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664" y="2132856"/>
            <a:ext cx="5600000" cy="491365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60712" y="1268760"/>
            <a:ext cx="4953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/>
              <a:t>ПЛАН-СХЕМА</a:t>
            </a:r>
          </a:p>
          <a:p>
            <a:pPr algn="ctr"/>
            <a:r>
              <a:rPr lang="ru-RU" sz="1400" dirty="0" smtClean="0"/>
              <a:t>здания </a:t>
            </a:r>
            <a:r>
              <a:rPr lang="ru-RU" sz="1400" dirty="0" err="1"/>
              <a:t>Куфинской</a:t>
            </a:r>
            <a:r>
              <a:rPr lang="ru-RU" sz="1400" dirty="0"/>
              <a:t> СОШ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1600" dirty="0"/>
              <a:t>ПЛАН-СХЕМА</a:t>
            </a:r>
          </a:p>
          <a:p>
            <a:pPr marL="0" indent="0" algn="ctr">
              <a:buNone/>
            </a:pPr>
            <a:r>
              <a:rPr lang="ru-RU" sz="1600" dirty="0"/>
              <a:t>подвального помещения </a:t>
            </a:r>
            <a:r>
              <a:rPr lang="ru-RU" sz="1600" dirty="0" err="1"/>
              <a:t>Куфинской</a:t>
            </a:r>
            <a:r>
              <a:rPr lang="ru-RU" sz="1600" dirty="0"/>
              <a:t> СОШ</a:t>
            </a:r>
          </a:p>
          <a:p>
            <a:pPr algn="ctr"/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285" y="1243285"/>
            <a:ext cx="5971429" cy="4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342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3634</TotalTime>
  <Words>1026</Words>
  <Application>Microsoft Office PowerPoint</Application>
  <PresentationFormat>Лист A4 (210x297 мм)</PresentationFormat>
  <Paragraphs>376</Paragraphs>
  <Slides>20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Школа</vt:lpstr>
      <vt:lpstr> Школа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Kufa</cp:lastModifiedBy>
  <cp:revision>283</cp:revision>
  <dcterms:modified xsi:type="dcterms:W3CDTF">2018-09-18T20:52:32Z</dcterms:modified>
</cp:coreProperties>
</file>