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330" r:id="rId4"/>
    <p:sldId id="331" r:id="rId5"/>
    <p:sldId id="332" r:id="rId6"/>
    <p:sldId id="340" r:id="rId7"/>
    <p:sldId id="341" r:id="rId8"/>
    <p:sldId id="313" r:id="rId9"/>
    <p:sldId id="316" r:id="rId10"/>
    <p:sldId id="338" r:id="rId11"/>
    <p:sldId id="339" r:id="rId12"/>
    <p:sldId id="327" r:id="rId13"/>
    <p:sldId id="342" r:id="rId14"/>
    <p:sldId id="335" r:id="rId15"/>
    <p:sldId id="329" r:id="rId16"/>
    <p:sldId id="320" r:id="rId17"/>
    <p:sldId id="321" r:id="rId18"/>
    <p:sldId id="322" r:id="rId19"/>
    <p:sldId id="323" r:id="rId20"/>
    <p:sldId id="314" r:id="rId21"/>
    <p:sldId id="324" r:id="rId22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00FF"/>
    <a:srgbClr val="372929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8243" autoAdjust="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18.09.2018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«КУФИНСКАЯ СРЕДНЯЯ ОБЩЕОБРАЗОВАТЕЛЬНАЯ ШКОЛА»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368700 РД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Рутульской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с.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Куфа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3575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__Исаев Г. И.____________________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/>
              <a:t>ПЛАН-СХЕМА</a:t>
            </a:r>
          </a:p>
          <a:p>
            <a:pPr marL="0" indent="0" algn="ctr">
              <a:buNone/>
            </a:pPr>
            <a:r>
              <a:rPr lang="ru-RU" sz="1600" dirty="0"/>
              <a:t>подъездных путей к </a:t>
            </a:r>
            <a:r>
              <a:rPr lang="ru-RU" sz="1600" dirty="0" err="1"/>
              <a:t>Куфинской</a:t>
            </a:r>
            <a:r>
              <a:rPr lang="ru-RU" sz="1600" dirty="0"/>
              <a:t> СОШ</a:t>
            </a:r>
          </a:p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28" y="890904"/>
            <a:ext cx="6857143" cy="5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9486800" flipV="1">
            <a:off x="3401581" y="3280295"/>
            <a:ext cx="4248472" cy="17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Среднеобразоватеьная</a:t>
            </a:r>
            <a:r>
              <a:rPr lang="ru-RU" dirty="0" smtClean="0"/>
              <a:t> </a:t>
            </a:r>
            <a:r>
              <a:rPr lang="ru-RU" dirty="0"/>
              <a:t>школа №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2" y="1167094"/>
            <a:ext cx="6885715" cy="46381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930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13040" cy="4005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" y="4005063"/>
            <a:ext cx="9893624" cy="2852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0"/>
            <a:ext cx="459296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7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1905" r="12380" b="7440"/>
          <a:stretch/>
        </p:blipFill>
        <p:spPr bwMode="auto">
          <a:xfrm>
            <a:off x="0" y="906009"/>
            <a:ext cx="9906000" cy="59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8744" y="2060848"/>
            <a:ext cx="42484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Куфинская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СОШ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2060849"/>
            <a:ext cx="5616624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49894" y="2414328"/>
            <a:ext cx="5328594" cy="2893441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12" name="Рисунок 11" descr="001.jpg"/>
          <p:cNvPicPr>
            <a:picLocks noChangeAspect="1"/>
          </p:cNvPicPr>
          <p:nvPr/>
        </p:nvPicPr>
        <p:blipFill rotWithShape="1">
          <a:blip r:embed="rId2" cstate="print"/>
          <a:srcRect l="6821" t="3848" r="5751"/>
          <a:stretch/>
        </p:blipFill>
        <p:spPr>
          <a:xfrm>
            <a:off x="4680377" y="1198299"/>
            <a:ext cx="4171883" cy="5279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13868"/>
              </p:ext>
            </p:extLst>
          </p:nvPr>
        </p:nvGraphicFramePr>
        <p:xfrm>
          <a:off x="93665" y="998538"/>
          <a:ext cx="9720263" cy="5795962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 , из них детей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 1 чел, из них детей- 0, работников-1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Есть, под склад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4009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86614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- 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48"/>
              </p:ext>
            </p:extLst>
          </p:nvPr>
        </p:nvGraphicFramePr>
        <p:xfrm>
          <a:off x="63852" y="989347"/>
          <a:ext cx="9777600" cy="2486518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бассейна возле речки:  расстояние 20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ПЧ-15.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538721"/>
              </p:ext>
            </p:extLst>
          </p:nvPr>
        </p:nvGraphicFramePr>
        <p:xfrm>
          <a:off x="128590" y="1021717"/>
          <a:ext cx="9648825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02.09.2018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Рутульскому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согласования)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2" y="1268413"/>
            <a:ext cx="426434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Рутульский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 ___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__________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8451" y="1268412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Джабаев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Ю.Т.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м.п.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749" y="5332413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Дагестан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8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 rotWithShape="1">
          <a:blip r:embed="rId2" cstate="print"/>
          <a:srcRect l="4375" t="6751" r="4653" b="6618"/>
          <a:stretch/>
        </p:blipFill>
        <p:spPr>
          <a:xfrm>
            <a:off x="133471" y="942295"/>
            <a:ext cx="4680521" cy="5873371"/>
          </a:xfrm>
          <a:prstGeom prst="rect">
            <a:avLst/>
          </a:prstGeo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 rotWithShape="1">
          <a:blip r:embed="rId3" cstate="print"/>
          <a:srcRect l="6755" t="4597" r="12306" b="12948"/>
          <a:stretch/>
        </p:blipFill>
        <p:spPr>
          <a:xfrm>
            <a:off x="5008721" y="1094974"/>
            <a:ext cx="4651357" cy="567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315"/>
              </p:ext>
            </p:extLst>
          </p:nvPr>
        </p:nvGraphicFramePr>
        <p:xfrm>
          <a:off x="236578" y="1124744"/>
          <a:ext cx="9468950" cy="3179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7"/>
                <a:gridCol w="655543"/>
              </a:tblGrid>
              <a:tr h="506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20688"/>
            <a:ext cx="9906000" cy="576064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576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Школа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280" y="465453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Пожарная часть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5048" y="583624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ЦРБ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9043" y="4946920"/>
            <a:ext cx="111612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Полиция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0"/>
          </p:cNvCxnSpPr>
          <p:nvPr/>
        </p:nvCxnSpPr>
        <p:spPr>
          <a:xfrm flipH="1" flipV="1">
            <a:off x="1791562" y="2132856"/>
            <a:ext cx="4061538" cy="370338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  <a:endCxn id="12" idx="0"/>
          </p:cNvCxnSpPr>
          <p:nvPr/>
        </p:nvCxnSpPr>
        <p:spPr>
          <a:xfrm>
            <a:off x="1820652" y="2132856"/>
            <a:ext cx="4096453" cy="281406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00672" y="2132856"/>
            <a:ext cx="6048672" cy="310645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5008" y="335465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9 км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2960" y="398454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7 км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6816" y="415382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7,5 км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232" y="3861048"/>
            <a:ext cx="4032448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Школа</a:t>
            </a:r>
            <a:endParaRPr lang="ru-RU" sz="1800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553400" y="4365104"/>
            <a:ext cx="432048" cy="64807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9906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944" y="3789040"/>
            <a:ext cx="2218656" cy="350912"/>
          </a:xfrm>
        </p:spPr>
        <p:txBody>
          <a:bodyPr>
            <a:noAutofit/>
          </a:bodyPr>
          <a:lstStyle/>
          <a:p>
            <a:r>
              <a:rPr lang="ru-RU" sz="3200" dirty="0" smtClean="0"/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Школа</a:t>
            </a:r>
            <a:endParaRPr lang="ru-RU" sz="2000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241032" y="4149080"/>
            <a:ext cx="648072" cy="86409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7400" r="6758" b="10313"/>
          <a:stretch/>
        </p:blipFill>
        <p:spPr bwMode="auto">
          <a:xfrm>
            <a:off x="6153" y="906464"/>
            <a:ext cx="9899848" cy="563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37481"/>
              </p:ext>
            </p:extLst>
          </p:nvPr>
        </p:nvGraphicFramePr>
        <p:xfrm>
          <a:off x="-1" y="5877273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1956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34,1х27,8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947,9 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11/59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11/2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5701" y="91974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7" name="Прямая со стрелкой 66"/>
          <p:cNvCxnSpPr>
            <a:endCxn id="70" idx="1"/>
          </p:cNvCxnSpPr>
          <p:nvPr/>
        </p:nvCxnSpPr>
        <p:spPr>
          <a:xfrm>
            <a:off x="5817096" y="3429000"/>
            <a:ext cx="3024382" cy="951980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8" name="Freeform 62"/>
          <p:cNvSpPr>
            <a:spLocks/>
          </p:cNvSpPr>
          <p:nvPr/>
        </p:nvSpPr>
        <p:spPr bwMode="auto">
          <a:xfrm>
            <a:off x="8834449" y="3948932"/>
            <a:ext cx="432049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8831782" y="3974377"/>
            <a:ext cx="434716" cy="1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 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8841477" y="3940994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13240" y="3833837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277758" y="2841028"/>
            <a:ext cx="3392876" cy="1668092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площадь территории 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3,46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количество проживающего населения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6103  чел. </a:t>
            </a: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(из них детей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1526) 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домов 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1221 (из них нежилых 0);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котельных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сад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школы –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77" y="4813774"/>
            <a:ext cx="405347" cy="3294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7602743" y="4733083"/>
            <a:ext cx="2030777" cy="856157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ПЧ-15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м-р в/с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Шамсутдинов Акай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Шапиевич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8(929)279-66-66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диспетчерская – 8(87234)2-13-78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8(8722)55-15-15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787288" y="4813774"/>
            <a:ext cx="3019058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Начальник РОВД по Кизилюртовскому району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Шейхмагомедов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Ш.А.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моб:8(928)947-25-37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раб:8(87234)3-10-11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Дежурная часть – 8(87234)3-10-11</a:t>
            </a: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6105128" y="2103685"/>
            <a:ext cx="499768" cy="262255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6905447" y="1273412"/>
            <a:ext cx="2671941" cy="1174896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 «</a:t>
            </a:r>
            <a:r>
              <a:rPr lang="ru-RU" sz="1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Кизилюртовская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ЦРБ» (БСМП) 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368122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г. Кизилюрт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Аскерханова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врач – Гаджиев М.Э.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558800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раб:8(87234)2-24-12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моб:8(961)406-77-77</a:t>
            </a:r>
          </a:p>
          <a:p>
            <a:pPr algn="ctr" defTabSz="558800"/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приемного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</a:p>
          <a:p>
            <a:pPr lvl="0" algn="ctr" defTabSz="558800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8(87234)3-29-83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817096" y="2420888"/>
            <a:ext cx="507890" cy="1008112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Прямая со стрелкой 35"/>
          <p:cNvCxnSpPr>
            <a:stCxn id="73" idx="0"/>
          </p:cNvCxnSpPr>
          <p:nvPr/>
        </p:nvCxnSpPr>
        <p:spPr>
          <a:xfrm flipV="1">
            <a:off x="5158751" y="3429002"/>
            <a:ext cx="658345" cy="1384772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1" name="Прямоугольник 40"/>
          <p:cNvSpPr/>
          <p:nvPr/>
        </p:nvSpPr>
        <p:spPr>
          <a:xfrm>
            <a:off x="5810535" y="2740326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01448" y="3940994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5432144" y="3255357"/>
            <a:ext cx="363603" cy="196998"/>
            <a:chOff x="2018" y="2750"/>
            <a:chExt cx="361" cy="309"/>
          </a:xfrm>
        </p:grpSpPr>
        <p:sp>
          <p:nvSpPr>
            <p:cNvPr id="2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1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2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90191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Куфинская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64" y="2132856"/>
            <a:ext cx="5600000" cy="49136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0712" y="1268760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ПЛАН-СХЕМА</a:t>
            </a:r>
          </a:p>
          <a:p>
            <a:pPr algn="ctr"/>
            <a:r>
              <a:rPr lang="ru-RU" sz="1400" dirty="0" smtClean="0"/>
              <a:t>здания </a:t>
            </a:r>
            <a:r>
              <a:rPr lang="ru-RU" sz="1400" dirty="0" err="1"/>
              <a:t>Куфинской</a:t>
            </a:r>
            <a:r>
              <a:rPr lang="ru-RU" sz="1400" dirty="0"/>
              <a:t> СОШ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/>
              <a:t>ПЛАН-СХЕМА</a:t>
            </a:r>
          </a:p>
          <a:p>
            <a:pPr marL="0" indent="0" algn="ctr">
              <a:buNone/>
            </a:pPr>
            <a:r>
              <a:rPr lang="ru-RU" sz="1600" dirty="0"/>
              <a:t>подвального помещения </a:t>
            </a:r>
            <a:r>
              <a:rPr lang="ru-RU" sz="1600" dirty="0" err="1"/>
              <a:t>Куфинской</a:t>
            </a:r>
            <a:r>
              <a:rPr lang="ru-RU" sz="1600" dirty="0"/>
              <a:t> СОШ</a:t>
            </a:r>
          </a:p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85" y="1243285"/>
            <a:ext cx="5971429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3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1026</Words>
  <Application>Microsoft Office PowerPoint</Application>
  <PresentationFormat>Лист A4 (210x297 мм)</PresentationFormat>
  <Paragraphs>376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</vt:lpstr>
      <vt:lpstr>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Kufa</cp:lastModifiedBy>
  <cp:revision>283</cp:revision>
  <dcterms:modified xsi:type="dcterms:W3CDTF">2018-09-18T20:52:32Z</dcterms:modified>
</cp:coreProperties>
</file>